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3" r:id="rId2"/>
    <p:sldId id="281" r:id="rId3"/>
    <p:sldId id="274" r:id="rId4"/>
    <p:sldId id="271" r:id="rId5"/>
    <p:sldId id="272" r:id="rId6"/>
    <p:sldId id="267" r:id="rId7"/>
    <p:sldId id="282" r:id="rId8"/>
    <p:sldId id="275" r:id="rId9"/>
    <p:sldId id="277" r:id="rId10"/>
    <p:sldId id="266" r:id="rId11"/>
    <p:sldId id="258" r:id="rId12"/>
    <p:sldId id="259" r:id="rId13"/>
    <p:sldId id="260" r:id="rId14"/>
    <p:sldId id="276" r:id="rId15"/>
    <p:sldId id="261" r:id="rId16"/>
    <p:sldId id="262" r:id="rId17"/>
    <p:sldId id="263" r:id="rId18"/>
    <p:sldId id="264" r:id="rId19"/>
    <p:sldId id="269" r:id="rId20"/>
    <p:sldId id="270"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431" autoAdjust="0"/>
  </p:normalViewPr>
  <p:slideViewPr>
    <p:cSldViewPr>
      <p:cViewPr varScale="1">
        <p:scale>
          <a:sx n="62" d="100"/>
          <a:sy n="62" d="100"/>
        </p:scale>
        <p:origin x="1978"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0DA3CA-FA29-4C35-8F42-41B9DEAD7EC8}" type="datetimeFigureOut">
              <a:rPr lang="en-US" smtClean="0"/>
              <a:t>10/14/2019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73DE36-E0BF-4E25-A5F4-8ABC37B1364C}" type="slidenum">
              <a:rPr lang="en-US" smtClean="0"/>
              <a:t>‹#›</a:t>
            </a:fld>
            <a:endParaRPr lang="en-US"/>
          </a:p>
        </p:txBody>
      </p:sp>
    </p:spTree>
    <p:extLst>
      <p:ext uri="{BB962C8B-B14F-4D97-AF65-F5344CB8AC3E}">
        <p14:creationId xmlns:p14="http://schemas.microsoft.com/office/powerpoint/2010/main" val="4268166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iblegateway.com/passage/?search=john+3&amp;version=ESV#fen-ESV-26126i"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biblegateway.com/passage/?search=john+5&amp;version=ESV#fen-ESV-26218e"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a:t>John 3:16&amp;17 16 </a:t>
            </a:r>
            <a:r>
              <a:rPr lang="en-US" dirty="0"/>
              <a:t>“For God so loved the world,</a:t>
            </a:r>
            <a:r>
              <a:rPr lang="en-US" baseline="30000" dirty="0"/>
              <a:t>[</a:t>
            </a:r>
            <a:r>
              <a:rPr lang="en-US" baseline="30000" dirty="0" err="1">
                <a:hlinkClick r:id="rId3" tooltip="See footnote i"/>
              </a:rPr>
              <a:t>i</a:t>
            </a:r>
            <a:r>
              <a:rPr lang="en-US" baseline="30000" dirty="0"/>
              <a:t>]</a:t>
            </a:r>
            <a:r>
              <a:rPr lang="en-US" dirty="0"/>
              <a:t> that he gave his only Son, that whoever believes in him should not perish but have eternal life. </a:t>
            </a:r>
            <a:r>
              <a:rPr lang="en-US" baseline="30000" dirty="0"/>
              <a:t>17 </a:t>
            </a:r>
            <a:r>
              <a:rPr lang="en-US" dirty="0"/>
              <a:t>For God did not send his Son into the world to condemn the world, but in order that the world might be saved through him. </a:t>
            </a:r>
            <a:endParaRPr lang="en-US" baseline="30000" dirty="0"/>
          </a:p>
          <a:p>
            <a:endParaRPr lang="en-US" baseline="30000" dirty="0"/>
          </a:p>
          <a:p>
            <a:r>
              <a:rPr lang="en-US" baseline="30000" dirty="0"/>
              <a:t>John 5:19&amp; 20 - 19 </a:t>
            </a:r>
            <a:r>
              <a:rPr lang="en-US" dirty="0"/>
              <a:t>So Jesus said to them, “Truly, truly, I say to you, the Son can do nothing of his own accord, but only what he sees the Father doing. For whatever the Father</a:t>
            </a:r>
            <a:r>
              <a:rPr lang="en-US" baseline="30000" dirty="0"/>
              <a:t>[</a:t>
            </a:r>
            <a:r>
              <a:rPr lang="en-US" baseline="30000" dirty="0">
                <a:hlinkClick r:id="rId4" tooltip="See footnote e"/>
              </a:rPr>
              <a:t>e</a:t>
            </a:r>
            <a:r>
              <a:rPr lang="en-US" baseline="30000" dirty="0"/>
              <a:t>]</a:t>
            </a:r>
            <a:r>
              <a:rPr lang="en-US" dirty="0"/>
              <a:t> does, that the Son does likewise. </a:t>
            </a:r>
            <a:r>
              <a:rPr lang="en-US" baseline="30000" dirty="0"/>
              <a:t>20 </a:t>
            </a:r>
            <a:r>
              <a:rPr lang="en-US" dirty="0"/>
              <a:t>For the Father loves the Son and shows him all that he himself is doing. And greater works than these will he show him, so that you may marvel.</a:t>
            </a:r>
          </a:p>
          <a:p>
            <a:endParaRPr lang="en-US" dirty="0"/>
          </a:p>
          <a:p>
            <a:r>
              <a:rPr lang="en-US" dirty="0"/>
              <a:t>John 14:12 </a:t>
            </a:r>
            <a:r>
              <a:rPr lang="en-US" baseline="30000" dirty="0"/>
              <a:t>12 </a:t>
            </a:r>
            <a:r>
              <a:rPr lang="en-US" dirty="0"/>
              <a:t>“Truly, truly, I say to you, whoever believes in me will also do the works that I do; and greater works than these will he do, because I am going to the Father. </a:t>
            </a:r>
          </a:p>
        </p:txBody>
      </p:sp>
      <p:sp>
        <p:nvSpPr>
          <p:cNvPr id="4" name="Slide Number Placeholder 3"/>
          <p:cNvSpPr>
            <a:spLocks noGrp="1"/>
          </p:cNvSpPr>
          <p:nvPr>
            <p:ph type="sldNum" sz="quarter" idx="10"/>
          </p:nvPr>
        </p:nvSpPr>
        <p:spPr/>
        <p:txBody>
          <a:bodyPr/>
          <a:lstStyle/>
          <a:p>
            <a:fld id="{3B73DE36-E0BF-4E25-A5F4-8ABC37B1364C}" type="slidenum">
              <a:rPr lang="en-US" smtClean="0"/>
              <a:t>4</a:t>
            </a:fld>
            <a:endParaRPr lang="en-US"/>
          </a:p>
        </p:txBody>
      </p:sp>
    </p:spTree>
    <p:extLst>
      <p:ext uri="{BB962C8B-B14F-4D97-AF65-F5344CB8AC3E}">
        <p14:creationId xmlns:p14="http://schemas.microsoft.com/office/powerpoint/2010/main" val="2385796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facilitator’s job to follow God’s lead.</a:t>
            </a:r>
          </a:p>
          <a:p>
            <a:endParaRPr lang="en-US" dirty="0"/>
          </a:p>
          <a:p>
            <a:r>
              <a:rPr lang="en-US" dirty="0"/>
              <a:t>We</a:t>
            </a:r>
            <a:r>
              <a:rPr lang="en-US" baseline="0" dirty="0"/>
              <a:t> may say no if you ask to deliver a word or tongue</a:t>
            </a:r>
          </a:p>
          <a:p>
            <a:endParaRPr lang="en-US" baseline="0" dirty="0"/>
          </a:p>
          <a:p>
            <a:r>
              <a:rPr lang="en-US" baseline="0" dirty="0"/>
              <a:t>We may stop you before you feel that you have delivered the full message or tongue.</a:t>
            </a:r>
          </a:p>
          <a:p>
            <a:endParaRPr lang="en-US" baseline="0" dirty="0"/>
          </a:p>
          <a:p>
            <a:r>
              <a:rPr lang="en-US" baseline="0" dirty="0"/>
              <a:t>If you start speaking in tongue or delivering a word without checking, we will most likely stop you.</a:t>
            </a:r>
          </a:p>
          <a:p>
            <a:endParaRPr lang="en-US" baseline="0" dirty="0"/>
          </a:p>
          <a:p>
            <a:r>
              <a:rPr lang="en-US" baseline="0" dirty="0"/>
              <a:t>Don’t take it personally.</a:t>
            </a:r>
          </a:p>
          <a:p>
            <a:endParaRPr lang="en-US" baseline="0" dirty="0"/>
          </a:p>
          <a:p>
            <a:r>
              <a:rPr lang="en-US" baseline="0" dirty="0"/>
              <a:t>If you feel that you much get the information out, take it outside.</a:t>
            </a:r>
          </a:p>
          <a:p>
            <a:endParaRPr lang="en-US" baseline="0" dirty="0"/>
          </a:p>
          <a:p>
            <a:r>
              <a:rPr lang="en-US" baseline="0" dirty="0"/>
              <a:t>1 Corinthians 14:26-33 </a:t>
            </a:r>
            <a:r>
              <a:rPr lang="en-US" dirty="0"/>
              <a:t>How is it then, brethren? Whenever you come together, each of you has a psalm, has a teaching, has a tongue, has a revelation, has an interpretation. Let all things be done for edification. </a:t>
            </a:r>
            <a:r>
              <a:rPr lang="en-US" baseline="30000" dirty="0"/>
              <a:t>27 </a:t>
            </a:r>
            <a:r>
              <a:rPr lang="en-US" dirty="0"/>
              <a:t>If anyone speaks in a tongue, </a:t>
            </a:r>
            <a:r>
              <a:rPr lang="en-US" i="1" dirty="0"/>
              <a:t>let there be</a:t>
            </a:r>
            <a:r>
              <a:rPr lang="en-US" dirty="0"/>
              <a:t> two or at the most three, </a:t>
            </a:r>
            <a:r>
              <a:rPr lang="en-US" i="1" dirty="0"/>
              <a:t>each</a:t>
            </a:r>
            <a:r>
              <a:rPr lang="en-US" dirty="0"/>
              <a:t> in turn, and let one interpret. </a:t>
            </a:r>
            <a:r>
              <a:rPr lang="en-US" baseline="30000" dirty="0"/>
              <a:t>28 </a:t>
            </a:r>
            <a:r>
              <a:rPr lang="en-US" dirty="0"/>
              <a:t>But if there is no interpreter, let him keep silent in church, and let him speak to himself and to God. </a:t>
            </a:r>
            <a:r>
              <a:rPr lang="en-US" baseline="30000" dirty="0"/>
              <a:t>29 </a:t>
            </a:r>
            <a:r>
              <a:rPr lang="en-US" dirty="0"/>
              <a:t>Let two or three prophets speak, and let the others judge. </a:t>
            </a:r>
            <a:r>
              <a:rPr lang="en-US" baseline="30000" dirty="0"/>
              <a:t>30 </a:t>
            </a:r>
            <a:r>
              <a:rPr lang="en-US" dirty="0"/>
              <a:t>But if </a:t>
            </a:r>
            <a:r>
              <a:rPr lang="en-US" i="1" dirty="0"/>
              <a:t>anything</a:t>
            </a:r>
            <a:r>
              <a:rPr lang="en-US" dirty="0"/>
              <a:t> is revealed to another who sits by, let the first keep silent. </a:t>
            </a:r>
            <a:r>
              <a:rPr lang="en-US" baseline="30000" dirty="0"/>
              <a:t>31 </a:t>
            </a:r>
            <a:r>
              <a:rPr lang="en-US" dirty="0"/>
              <a:t>For you can all prophesy one by one, that all may learn and all may be encouraged. </a:t>
            </a:r>
            <a:r>
              <a:rPr lang="en-US" baseline="30000" dirty="0"/>
              <a:t>32 </a:t>
            </a:r>
            <a:r>
              <a:rPr lang="en-US" dirty="0"/>
              <a:t>And the spirits of the prophets are subject to the prophets. </a:t>
            </a:r>
            <a:r>
              <a:rPr lang="en-US" baseline="30000" dirty="0"/>
              <a:t>33 </a:t>
            </a:r>
            <a:r>
              <a:rPr lang="en-US" dirty="0"/>
              <a:t>For God is not </a:t>
            </a:r>
            <a:r>
              <a:rPr lang="en-US" i="1" dirty="0"/>
              <a:t>the author</a:t>
            </a:r>
            <a:r>
              <a:rPr lang="en-US" dirty="0"/>
              <a:t> of confusion but of peace, as in all the churches of the saints.</a:t>
            </a: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3B73DE36-E0BF-4E25-A5F4-8ABC37B1364C}" type="slidenum">
              <a:rPr lang="en-US" smtClean="0"/>
              <a:t>16</a:t>
            </a:fld>
            <a:endParaRPr lang="en-US"/>
          </a:p>
        </p:txBody>
      </p:sp>
    </p:spTree>
    <p:extLst>
      <p:ext uri="{BB962C8B-B14F-4D97-AF65-F5344CB8AC3E}">
        <p14:creationId xmlns:p14="http://schemas.microsoft.com/office/powerpoint/2010/main" val="2244976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feel</a:t>
            </a:r>
            <a:r>
              <a:rPr lang="en-US" baseline="0" dirty="0"/>
              <a:t> that God is showing you something that is around another person, that information is between you and God.</a:t>
            </a:r>
          </a:p>
          <a:p>
            <a:endParaRPr lang="en-US" baseline="0" dirty="0"/>
          </a:p>
          <a:p>
            <a:endParaRPr lang="en-US" baseline="0" dirty="0"/>
          </a:p>
          <a:p>
            <a:r>
              <a:rPr lang="en-US" baseline="0" dirty="0"/>
              <a:t>Don’t jump to conclusions about another person based on what you perceive around them.</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Consider it a call to personal prayer.</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B73DE36-E0BF-4E25-A5F4-8ABC37B1364C}" type="slidenum">
              <a:rPr lang="en-US" smtClean="0"/>
              <a:t>18</a:t>
            </a:fld>
            <a:endParaRPr lang="en-US"/>
          </a:p>
        </p:txBody>
      </p:sp>
    </p:spTree>
    <p:extLst>
      <p:ext uri="{BB962C8B-B14F-4D97-AF65-F5344CB8AC3E}">
        <p14:creationId xmlns:p14="http://schemas.microsoft.com/office/powerpoint/2010/main" val="82901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a:t>
            </a:r>
            <a:r>
              <a:rPr lang="en-US" baseline="0" dirty="0"/>
              <a:t> is looking for obedience. He will equip you with what you need.</a:t>
            </a:r>
            <a:endParaRPr lang="en-US" dirty="0"/>
          </a:p>
        </p:txBody>
      </p:sp>
      <p:sp>
        <p:nvSpPr>
          <p:cNvPr id="4" name="Slide Number Placeholder 3"/>
          <p:cNvSpPr>
            <a:spLocks noGrp="1"/>
          </p:cNvSpPr>
          <p:nvPr>
            <p:ph type="sldNum" sz="quarter" idx="10"/>
          </p:nvPr>
        </p:nvSpPr>
        <p:spPr/>
        <p:txBody>
          <a:bodyPr/>
          <a:lstStyle/>
          <a:p>
            <a:fld id="{3B73DE36-E0BF-4E25-A5F4-8ABC37B1364C}" type="slidenum">
              <a:rPr lang="en-US" smtClean="0"/>
              <a:t>20</a:t>
            </a:fld>
            <a:endParaRPr lang="en-US"/>
          </a:p>
        </p:txBody>
      </p:sp>
    </p:spTree>
    <p:extLst>
      <p:ext uri="{BB962C8B-B14F-4D97-AF65-F5344CB8AC3E}">
        <p14:creationId xmlns:p14="http://schemas.microsoft.com/office/powerpoint/2010/main" val="3142912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2000" dirty="0"/>
              <a:t>We will be discerning many kinds</a:t>
            </a:r>
          </a:p>
          <a:p>
            <a:pPr algn="ctr"/>
            <a:r>
              <a:rPr lang="en-US" sz="2000" dirty="0"/>
              <a:t>of spiritual beings revealed in the Bible.</a:t>
            </a:r>
          </a:p>
          <a:p>
            <a:pPr algn="ctr"/>
            <a:endParaRPr lang="en-US" sz="2000" dirty="0"/>
          </a:p>
          <a:p>
            <a:pPr algn="ctr"/>
            <a:r>
              <a:rPr lang="en-US" sz="2000" dirty="0"/>
              <a:t>This discernment is information from the</a:t>
            </a:r>
          </a:p>
          <a:p>
            <a:pPr algn="ctr"/>
            <a:r>
              <a:rPr lang="en-US" sz="2000" dirty="0"/>
              <a:t>Holy spirit that helps us know what God is doing.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aseline="300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aseline="300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aseline="300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30000" dirty="0"/>
              <a:t>1 Corinthians 12:4-11  </a:t>
            </a:r>
            <a:r>
              <a:rPr lang="en-US" baseline="30000" dirty="0"/>
              <a:t>4 </a:t>
            </a:r>
            <a:r>
              <a:rPr lang="en-US" dirty="0"/>
              <a:t>Now there are varieties of gifts, but the same Spirit; </a:t>
            </a:r>
            <a:r>
              <a:rPr lang="en-US" baseline="30000" dirty="0"/>
              <a:t>5 </a:t>
            </a:r>
            <a:r>
              <a:rPr lang="en-US" dirty="0"/>
              <a:t>and there are varieties of service, but the same Lord; </a:t>
            </a:r>
            <a:r>
              <a:rPr lang="en-US" baseline="30000" dirty="0"/>
              <a:t>6 </a:t>
            </a:r>
            <a:r>
              <a:rPr lang="en-US" dirty="0"/>
              <a:t>and there are varieties of activities, but it is the same God who empowers them all in everyone. </a:t>
            </a:r>
            <a:r>
              <a:rPr lang="en-US" baseline="30000" dirty="0"/>
              <a:t>7 </a:t>
            </a:r>
            <a:r>
              <a:rPr lang="en-US" dirty="0"/>
              <a:t>To each is given the manifestation of the Spirit for the common good. </a:t>
            </a:r>
            <a:r>
              <a:rPr lang="en-US" baseline="30000" dirty="0"/>
              <a:t>8 </a:t>
            </a:r>
            <a:r>
              <a:rPr lang="en-US" dirty="0"/>
              <a:t>For to one is given through the Spirit the utterance of wisdom, and to another the utterance of knowledge according to the same Spirit, </a:t>
            </a:r>
            <a:r>
              <a:rPr lang="en-US" baseline="30000" dirty="0"/>
              <a:t>9 </a:t>
            </a:r>
            <a:r>
              <a:rPr lang="en-US" dirty="0"/>
              <a:t>to another faith by the same Spirit, to another gifts of healing by the one Spirit, </a:t>
            </a:r>
            <a:r>
              <a:rPr lang="en-US" baseline="30000" dirty="0"/>
              <a:t>10 </a:t>
            </a:r>
            <a:r>
              <a:rPr lang="en-US" dirty="0"/>
              <a:t>to another the working of miracles, to another prophecy, to another the ability to distinguish between spirits, to another various kinds of tongues, to another the interpretation of tongues. </a:t>
            </a:r>
            <a:r>
              <a:rPr lang="en-US" baseline="30000" dirty="0"/>
              <a:t>11 </a:t>
            </a:r>
            <a:r>
              <a:rPr lang="en-US" dirty="0"/>
              <a:t>All these are empowered by one and the same Spirit, who apportions to each one individually as he wills.</a:t>
            </a:r>
          </a:p>
          <a:p>
            <a:endParaRPr lang="en-US" dirty="0"/>
          </a:p>
          <a:p>
            <a:r>
              <a:rPr lang="en-US" dirty="0"/>
              <a:t>1 Kings 3:9 </a:t>
            </a:r>
            <a:r>
              <a:rPr lang="en-US" baseline="30000" dirty="0"/>
              <a:t>9 </a:t>
            </a:r>
            <a:r>
              <a:rPr lang="en-US" dirty="0"/>
              <a:t>Give your servant therefore an understanding mind to govern your people, that I may discern between good and evil, for who is able to govern this your great people?”</a:t>
            </a:r>
          </a:p>
        </p:txBody>
      </p:sp>
      <p:sp>
        <p:nvSpPr>
          <p:cNvPr id="4" name="Slide Number Placeholder 3"/>
          <p:cNvSpPr>
            <a:spLocks noGrp="1"/>
          </p:cNvSpPr>
          <p:nvPr>
            <p:ph type="sldNum" sz="quarter" idx="10"/>
          </p:nvPr>
        </p:nvSpPr>
        <p:spPr/>
        <p:txBody>
          <a:bodyPr/>
          <a:lstStyle/>
          <a:p>
            <a:fld id="{3B73DE36-E0BF-4E25-A5F4-8ABC37B1364C}" type="slidenum">
              <a:rPr lang="en-US" smtClean="0"/>
              <a:t>5</a:t>
            </a:fld>
            <a:endParaRPr lang="en-US"/>
          </a:p>
        </p:txBody>
      </p:sp>
    </p:spTree>
    <p:extLst>
      <p:ext uri="{BB962C8B-B14F-4D97-AF65-F5344CB8AC3E}">
        <p14:creationId xmlns:p14="http://schemas.microsoft.com/office/powerpoint/2010/main" val="37356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Isaiah 14:10</a:t>
            </a:r>
            <a:r>
              <a:rPr lang="en-US" baseline="0" dirty="0"/>
              <a:t> </a:t>
            </a:r>
            <a:r>
              <a:rPr lang="en-US" baseline="30000" dirty="0"/>
              <a:t>10 </a:t>
            </a:r>
            <a:r>
              <a:rPr lang="en-US" dirty="0"/>
              <a:t>fear not, for I am with you;</a:t>
            </a:r>
            <a:br>
              <a:rPr lang="en-US" dirty="0"/>
            </a:br>
            <a:r>
              <a:rPr lang="en-US" dirty="0"/>
              <a:t>    be not dismayed, for I am your God;</a:t>
            </a:r>
            <a:br>
              <a:rPr lang="en-US" dirty="0"/>
            </a:br>
            <a:r>
              <a:rPr lang="en-US" dirty="0"/>
              <a:t>I will strengthen you, I will help you,</a:t>
            </a:r>
            <a:br>
              <a:rPr lang="en-US" dirty="0"/>
            </a:br>
            <a:r>
              <a:rPr lang="en-US" dirty="0"/>
              <a:t>    I will uphold you with my righteous right hand.</a:t>
            </a:r>
          </a:p>
          <a:p>
            <a:endParaRPr lang="en-US" dirty="0"/>
          </a:p>
          <a:p>
            <a:r>
              <a:rPr lang="en-US" dirty="0"/>
              <a:t>You are going to see, feel, hear,</a:t>
            </a:r>
            <a:r>
              <a:rPr lang="en-US" baseline="0" dirty="0"/>
              <a:t> etc. things that can seem scary.</a:t>
            </a:r>
          </a:p>
          <a:p>
            <a:endParaRPr lang="en-US" baseline="0" dirty="0"/>
          </a:p>
          <a:p>
            <a:r>
              <a:rPr lang="en-US" baseline="0" dirty="0"/>
              <a:t>It is important to not be afraid.</a:t>
            </a:r>
          </a:p>
          <a:p>
            <a:endParaRPr lang="en-US" baseline="0" dirty="0"/>
          </a:p>
          <a:p>
            <a:r>
              <a:rPr lang="en-US" baseline="0" dirty="0"/>
              <a:t>Instead test and ask questions.</a:t>
            </a:r>
          </a:p>
          <a:p>
            <a:endParaRPr lang="en-US" baseline="0" dirty="0"/>
          </a:p>
          <a:p>
            <a:r>
              <a:rPr lang="en-US" baseline="0" dirty="0"/>
              <a:t>Anytime you discern something.  Default to worship and ask God two questions:</a:t>
            </a:r>
          </a:p>
          <a:p>
            <a:endParaRPr lang="en-US" baseline="0" dirty="0"/>
          </a:p>
          <a:p>
            <a:r>
              <a:rPr lang="en-US" baseline="0" dirty="0"/>
              <a:t>God I thank you for your gift of discernment and that I am safe in Your arms.</a:t>
            </a:r>
          </a:p>
          <a:p>
            <a:endParaRPr lang="en-US" baseline="0" dirty="0"/>
          </a:p>
          <a:p>
            <a:r>
              <a:rPr lang="en-US" baseline="0" dirty="0"/>
              <a:t>Lord, What is this?</a:t>
            </a:r>
          </a:p>
          <a:p>
            <a:endParaRPr lang="en-US" baseline="0" dirty="0"/>
          </a:p>
          <a:p>
            <a:r>
              <a:rPr lang="en-US" baseline="0" dirty="0"/>
              <a:t>What do you want me to do about it if anything?</a:t>
            </a:r>
            <a:endParaRPr lang="en-US" dirty="0"/>
          </a:p>
        </p:txBody>
      </p:sp>
      <p:sp>
        <p:nvSpPr>
          <p:cNvPr id="4" name="Slide Number Placeholder 3"/>
          <p:cNvSpPr>
            <a:spLocks noGrp="1"/>
          </p:cNvSpPr>
          <p:nvPr>
            <p:ph type="sldNum" sz="quarter" idx="10"/>
          </p:nvPr>
        </p:nvSpPr>
        <p:spPr/>
        <p:txBody>
          <a:bodyPr/>
          <a:lstStyle/>
          <a:p>
            <a:fld id="{3B73DE36-E0BF-4E25-A5F4-8ABC37B1364C}" type="slidenum">
              <a:rPr lang="en-US" smtClean="0"/>
              <a:t>6</a:t>
            </a:fld>
            <a:endParaRPr lang="en-US"/>
          </a:p>
        </p:txBody>
      </p:sp>
    </p:spTree>
    <p:extLst>
      <p:ext uri="{BB962C8B-B14F-4D97-AF65-F5344CB8AC3E}">
        <p14:creationId xmlns:p14="http://schemas.microsoft.com/office/powerpoint/2010/main" val="3514999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aren’t here to share what we’ve heard other people talking about.  Each of you is a culmination of life experience and learning. We want to hear from you, not from who you have heard.</a:t>
            </a:r>
          </a:p>
          <a:p>
            <a:endParaRPr lang="en-US" dirty="0"/>
          </a:p>
          <a:p>
            <a:r>
              <a:rPr lang="en-US" dirty="0"/>
              <a:t>We need to be able to discuss and test revelation. </a:t>
            </a:r>
          </a:p>
          <a:p>
            <a:endParaRPr lang="en-US" dirty="0"/>
          </a:p>
          <a:p>
            <a:r>
              <a:rPr lang="en-US" dirty="0"/>
              <a:t>If you do bring up somebody else's teaching, please don’t mention their names.</a:t>
            </a:r>
          </a:p>
        </p:txBody>
      </p:sp>
      <p:sp>
        <p:nvSpPr>
          <p:cNvPr id="4" name="Slide Number Placeholder 3"/>
          <p:cNvSpPr>
            <a:spLocks noGrp="1"/>
          </p:cNvSpPr>
          <p:nvPr>
            <p:ph type="sldNum" sz="quarter" idx="5"/>
          </p:nvPr>
        </p:nvSpPr>
        <p:spPr/>
        <p:txBody>
          <a:bodyPr/>
          <a:lstStyle/>
          <a:p>
            <a:fld id="{3B73DE36-E0BF-4E25-A5F4-8ABC37B1364C}" type="slidenum">
              <a:rPr lang="en-US" smtClean="0"/>
              <a:t>7</a:t>
            </a:fld>
            <a:endParaRPr lang="en-US"/>
          </a:p>
        </p:txBody>
      </p:sp>
    </p:spTree>
    <p:extLst>
      <p:ext uri="{BB962C8B-B14F-4D97-AF65-F5344CB8AC3E}">
        <p14:creationId xmlns:p14="http://schemas.microsoft.com/office/powerpoint/2010/main" val="425970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a:t>John 8:44 </a:t>
            </a:r>
            <a:r>
              <a:rPr lang="en-US" dirty="0"/>
              <a:t>You are of your father the devil, and your will is to do your father's desires. He was a murderer from the beginning, and does not stand in the truth, because there is no truth in him. When he lies, he speaks out of his own character, for he is a liar and the father of lies. (ESV)</a:t>
            </a:r>
          </a:p>
          <a:p>
            <a:endParaRPr lang="en-US" dirty="0"/>
          </a:p>
          <a:p>
            <a:r>
              <a:rPr lang="en-US" dirty="0"/>
              <a:t>Jesus is talking to people in this passage,</a:t>
            </a:r>
            <a:r>
              <a:rPr lang="en-US" baseline="0" dirty="0"/>
              <a:t> but it still illustrates that the enemy is not to be trusted.</a:t>
            </a:r>
            <a:endParaRPr lang="en-US" dirty="0"/>
          </a:p>
        </p:txBody>
      </p:sp>
      <p:sp>
        <p:nvSpPr>
          <p:cNvPr id="4" name="Slide Number Placeholder 3"/>
          <p:cNvSpPr>
            <a:spLocks noGrp="1"/>
          </p:cNvSpPr>
          <p:nvPr>
            <p:ph type="sldNum" sz="quarter" idx="10"/>
          </p:nvPr>
        </p:nvSpPr>
        <p:spPr/>
        <p:txBody>
          <a:bodyPr/>
          <a:lstStyle/>
          <a:p>
            <a:fld id="{3B73DE36-E0BF-4E25-A5F4-8ABC37B1364C}" type="slidenum">
              <a:rPr lang="en-US" smtClean="0"/>
              <a:t>8</a:t>
            </a:fld>
            <a:endParaRPr lang="en-US"/>
          </a:p>
        </p:txBody>
      </p:sp>
    </p:spTree>
    <p:extLst>
      <p:ext uri="{BB962C8B-B14F-4D97-AF65-F5344CB8AC3E}">
        <p14:creationId xmlns:p14="http://schemas.microsoft.com/office/powerpoint/2010/main" val="1041823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a:t>
            </a:r>
            <a:r>
              <a:rPr lang="en-US" baseline="0" dirty="0"/>
              <a:t> you declare, then you are stating things as fact.</a:t>
            </a:r>
          </a:p>
          <a:p>
            <a:endParaRPr lang="en-US" baseline="0" dirty="0"/>
          </a:p>
          <a:p>
            <a:r>
              <a:rPr lang="en-US" baseline="0" dirty="0"/>
              <a:t>By “submitting” information, you are fostering an atmosphere of exploration.</a:t>
            </a:r>
            <a:endParaRPr lang="en-US" dirty="0"/>
          </a:p>
        </p:txBody>
      </p:sp>
      <p:sp>
        <p:nvSpPr>
          <p:cNvPr id="4" name="Slide Number Placeholder 3"/>
          <p:cNvSpPr>
            <a:spLocks noGrp="1"/>
          </p:cNvSpPr>
          <p:nvPr>
            <p:ph type="sldNum" sz="quarter" idx="10"/>
          </p:nvPr>
        </p:nvSpPr>
        <p:spPr/>
        <p:txBody>
          <a:bodyPr/>
          <a:lstStyle/>
          <a:p>
            <a:fld id="{3B73DE36-E0BF-4E25-A5F4-8ABC37B1364C}" type="slidenum">
              <a:rPr lang="en-US" smtClean="0"/>
              <a:t>10</a:t>
            </a:fld>
            <a:endParaRPr lang="en-US"/>
          </a:p>
        </p:txBody>
      </p:sp>
    </p:spTree>
    <p:extLst>
      <p:ext uri="{BB962C8B-B14F-4D97-AF65-F5344CB8AC3E}">
        <p14:creationId xmlns:p14="http://schemas.microsoft.com/office/powerpoint/2010/main" val="2169525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people don’t like to be touched.</a:t>
            </a:r>
          </a:p>
          <a:p>
            <a:endParaRPr lang="en-US" dirty="0"/>
          </a:p>
          <a:p>
            <a:r>
              <a:rPr lang="en-US" dirty="0"/>
              <a:t>Always</a:t>
            </a:r>
            <a:r>
              <a:rPr lang="en-US" baseline="0" dirty="0"/>
              <a:t> ask permission.</a:t>
            </a:r>
          </a:p>
          <a:p>
            <a:endParaRPr lang="en-US" baseline="0" dirty="0"/>
          </a:p>
          <a:p>
            <a:r>
              <a:rPr lang="en-US" baseline="0" dirty="0"/>
              <a:t>If a person says no, don’t take it personally.</a:t>
            </a:r>
            <a:endParaRPr lang="en-US" dirty="0"/>
          </a:p>
        </p:txBody>
      </p:sp>
      <p:sp>
        <p:nvSpPr>
          <p:cNvPr id="4" name="Slide Number Placeholder 3"/>
          <p:cNvSpPr>
            <a:spLocks noGrp="1"/>
          </p:cNvSpPr>
          <p:nvPr>
            <p:ph type="sldNum" sz="quarter" idx="10"/>
          </p:nvPr>
        </p:nvSpPr>
        <p:spPr/>
        <p:txBody>
          <a:bodyPr/>
          <a:lstStyle/>
          <a:p>
            <a:fld id="{3B73DE36-E0BF-4E25-A5F4-8ABC37B1364C}" type="slidenum">
              <a:rPr lang="en-US" smtClean="0"/>
              <a:t>11</a:t>
            </a:fld>
            <a:endParaRPr lang="en-US"/>
          </a:p>
        </p:txBody>
      </p:sp>
    </p:spTree>
    <p:extLst>
      <p:ext uri="{BB962C8B-B14F-4D97-AF65-F5344CB8AC3E}">
        <p14:creationId xmlns:p14="http://schemas.microsoft.com/office/powerpoint/2010/main" val="2518092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person says no, don’t take it personally.</a:t>
            </a:r>
          </a:p>
        </p:txBody>
      </p:sp>
      <p:sp>
        <p:nvSpPr>
          <p:cNvPr id="4" name="Slide Number Placeholder 3"/>
          <p:cNvSpPr>
            <a:spLocks noGrp="1"/>
          </p:cNvSpPr>
          <p:nvPr>
            <p:ph type="sldNum" sz="quarter" idx="10"/>
          </p:nvPr>
        </p:nvSpPr>
        <p:spPr/>
        <p:txBody>
          <a:bodyPr/>
          <a:lstStyle/>
          <a:p>
            <a:fld id="{3B73DE36-E0BF-4E25-A5F4-8ABC37B1364C}" type="slidenum">
              <a:rPr lang="en-US" smtClean="0"/>
              <a:t>13</a:t>
            </a:fld>
            <a:endParaRPr lang="en-US"/>
          </a:p>
        </p:txBody>
      </p:sp>
    </p:spTree>
    <p:extLst>
      <p:ext uri="{BB962C8B-B14F-4D97-AF65-F5344CB8AC3E}">
        <p14:creationId xmlns:p14="http://schemas.microsoft.com/office/powerpoint/2010/main" val="3050330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200" dirty="0"/>
              <a:t>It is best for ministering prayer to occur in the corporate setting only.</a:t>
            </a:r>
          </a:p>
          <a:p>
            <a:pPr algn="ctr"/>
            <a:endParaRPr lang="en-US" sz="1200" dirty="0"/>
          </a:p>
          <a:p>
            <a:pPr algn="ctr"/>
            <a:r>
              <a:rPr lang="en-US" sz="1200" dirty="0"/>
              <a:t>If you need prayer, ask us during the meeting so</a:t>
            </a:r>
          </a:p>
          <a:p>
            <a:pPr algn="ctr"/>
            <a:r>
              <a:rPr lang="en-US" sz="1200" dirty="0"/>
              <a:t>we can all pray for you together.</a:t>
            </a:r>
          </a:p>
          <a:p>
            <a:endParaRPr lang="en-US" dirty="0"/>
          </a:p>
          <a:p>
            <a:endParaRPr lang="en-US" dirty="0"/>
          </a:p>
          <a:p>
            <a:r>
              <a:rPr lang="en-US" dirty="0"/>
              <a:t>We</a:t>
            </a:r>
            <a:r>
              <a:rPr lang="en-US" baseline="0" dirty="0"/>
              <a:t> recognize that you are putting your trust in us as the facilitators of these meetings. </a:t>
            </a:r>
          </a:p>
          <a:p>
            <a:endParaRPr lang="en-US" baseline="0" dirty="0"/>
          </a:p>
          <a:p>
            <a:r>
              <a:rPr lang="en-US" baseline="0" dirty="0"/>
              <a:t>If you go off an minister to each other during the break, we can’t supervise what you are doing.</a:t>
            </a:r>
            <a:endParaRPr lang="en-US" dirty="0"/>
          </a:p>
        </p:txBody>
      </p:sp>
      <p:sp>
        <p:nvSpPr>
          <p:cNvPr id="4" name="Slide Number Placeholder 3"/>
          <p:cNvSpPr>
            <a:spLocks noGrp="1"/>
          </p:cNvSpPr>
          <p:nvPr>
            <p:ph type="sldNum" sz="quarter" idx="10"/>
          </p:nvPr>
        </p:nvSpPr>
        <p:spPr/>
        <p:txBody>
          <a:bodyPr/>
          <a:lstStyle/>
          <a:p>
            <a:fld id="{3B73DE36-E0BF-4E25-A5F4-8ABC37B1364C}" type="slidenum">
              <a:rPr lang="en-US" smtClean="0"/>
              <a:t>15</a:t>
            </a:fld>
            <a:endParaRPr lang="en-US"/>
          </a:p>
        </p:txBody>
      </p:sp>
    </p:spTree>
    <p:extLst>
      <p:ext uri="{BB962C8B-B14F-4D97-AF65-F5344CB8AC3E}">
        <p14:creationId xmlns:p14="http://schemas.microsoft.com/office/powerpoint/2010/main" val="3810126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34A527-DD91-4247-9CA6-075D3FFC9A09}"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2FFEE-F2D7-4D15-A344-915816B9E0C9}" type="slidenum">
              <a:rPr lang="en-US" smtClean="0"/>
              <a:t>‹#›</a:t>
            </a:fld>
            <a:endParaRPr lang="en-US"/>
          </a:p>
        </p:txBody>
      </p:sp>
    </p:spTree>
    <p:extLst>
      <p:ext uri="{BB962C8B-B14F-4D97-AF65-F5344CB8AC3E}">
        <p14:creationId xmlns:p14="http://schemas.microsoft.com/office/powerpoint/2010/main" val="1768468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34A527-DD91-4247-9CA6-075D3FFC9A09}"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2FFEE-F2D7-4D15-A344-915816B9E0C9}" type="slidenum">
              <a:rPr lang="en-US" smtClean="0"/>
              <a:t>‹#›</a:t>
            </a:fld>
            <a:endParaRPr lang="en-US"/>
          </a:p>
        </p:txBody>
      </p:sp>
    </p:spTree>
    <p:extLst>
      <p:ext uri="{BB962C8B-B14F-4D97-AF65-F5344CB8AC3E}">
        <p14:creationId xmlns:p14="http://schemas.microsoft.com/office/powerpoint/2010/main" val="1933514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34A527-DD91-4247-9CA6-075D3FFC9A09}"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2FFEE-F2D7-4D15-A344-915816B9E0C9}" type="slidenum">
              <a:rPr lang="en-US" smtClean="0"/>
              <a:t>‹#›</a:t>
            </a:fld>
            <a:endParaRPr lang="en-US"/>
          </a:p>
        </p:txBody>
      </p:sp>
    </p:spTree>
    <p:extLst>
      <p:ext uri="{BB962C8B-B14F-4D97-AF65-F5344CB8AC3E}">
        <p14:creationId xmlns:p14="http://schemas.microsoft.com/office/powerpoint/2010/main" val="337286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34A527-DD91-4247-9CA6-075D3FFC9A09}"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2FFEE-F2D7-4D15-A344-915816B9E0C9}" type="slidenum">
              <a:rPr lang="en-US" smtClean="0"/>
              <a:t>‹#›</a:t>
            </a:fld>
            <a:endParaRPr lang="en-US"/>
          </a:p>
        </p:txBody>
      </p:sp>
    </p:spTree>
    <p:extLst>
      <p:ext uri="{BB962C8B-B14F-4D97-AF65-F5344CB8AC3E}">
        <p14:creationId xmlns:p14="http://schemas.microsoft.com/office/powerpoint/2010/main" val="2935946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34A527-DD91-4247-9CA6-075D3FFC9A09}"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2FFEE-F2D7-4D15-A344-915816B9E0C9}" type="slidenum">
              <a:rPr lang="en-US" smtClean="0"/>
              <a:t>‹#›</a:t>
            </a:fld>
            <a:endParaRPr lang="en-US"/>
          </a:p>
        </p:txBody>
      </p:sp>
    </p:spTree>
    <p:extLst>
      <p:ext uri="{BB962C8B-B14F-4D97-AF65-F5344CB8AC3E}">
        <p14:creationId xmlns:p14="http://schemas.microsoft.com/office/powerpoint/2010/main" val="412732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34A527-DD91-4247-9CA6-075D3FFC9A09}"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2FFEE-F2D7-4D15-A344-915816B9E0C9}" type="slidenum">
              <a:rPr lang="en-US" smtClean="0"/>
              <a:t>‹#›</a:t>
            </a:fld>
            <a:endParaRPr lang="en-US"/>
          </a:p>
        </p:txBody>
      </p:sp>
    </p:spTree>
    <p:extLst>
      <p:ext uri="{BB962C8B-B14F-4D97-AF65-F5344CB8AC3E}">
        <p14:creationId xmlns:p14="http://schemas.microsoft.com/office/powerpoint/2010/main" val="587310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34A527-DD91-4247-9CA6-075D3FFC9A09}"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2FFEE-F2D7-4D15-A344-915816B9E0C9}" type="slidenum">
              <a:rPr lang="en-US" smtClean="0"/>
              <a:t>‹#›</a:t>
            </a:fld>
            <a:endParaRPr lang="en-US"/>
          </a:p>
        </p:txBody>
      </p:sp>
    </p:spTree>
    <p:extLst>
      <p:ext uri="{BB962C8B-B14F-4D97-AF65-F5344CB8AC3E}">
        <p14:creationId xmlns:p14="http://schemas.microsoft.com/office/powerpoint/2010/main" val="4163729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34A527-DD91-4247-9CA6-075D3FFC9A09}"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2FFEE-F2D7-4D15-A344-915816B9E0C9}" type="slidenum">
              <a:rPr lang="en-US" smtClean="0"/>
              <a:t>‹#›</a:t>
            </a:fld>
            <a:endParaRPr lang="en-US"/>
          </a:p>
        </p:txBody>
      </p:sp>
    </p:spTree>
    <p:extLst>
      <p:ext uri="{BB962C8B-B14F-4D97-AF65-F5344CB8AC3E}">
        <p14:creationId xmlns:p14="http://schemas.microsoft.com/office/powerpoint/2010/main" val="421541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4A527-DD91-4247-9CA6-075D3FFC9A09}"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2FFEE-F2D7-4D15-A344-915816B9E0C9}" type="slidenum">
              <a:rPr lang="en-US" smtClean="0"/>
              <a:t>‹#›</a:t>
            </a:fld>
            <a:endParaRPr lang="en-US"/>
          </a:p>
        </p:txBody>
      </p:sp>
    </p:spTree>
    <p:extLst>
      <p:ext uri="{BB962C8B-B14F-4D97-AF65-F5344CB8AC3E}">
        <p14:creationId xmlns:p14="http://schemas.microsoft.com/office/powerpoint/2010/main" val="94515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34A527-DD91-4247-9CA6-075D3FFC9A09}"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2FFEE-F2D7-4D15-A344-915816B9E0C9}" type="slidenum">
              <a:rPr lang="en-US" smtClean="0"/>
              <a:t>‹#›</a:t>
            </a:fld>
            <a:endParaRPr lang="en-US"/>
          </a:p>
        </p:txBody>
      </p:sp>
    </p:spTree>
    <p:extLst>
      <p:ext uri="{BB962C8B-B14F-4D97-AF65-F5344CB8AC3E}">
        <p14:creationId xmlns:p14="http://schemas.microsoft.com/office/powerpoint/2010/main" val="141363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34A527-DD91-4247-9CA6-075D3FFC9A09}"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2FFEE-F2D7-4D15-A344-915816B9E0C9}" type="slidenum">
              <a:rPr lang="en-US" smtClean="0"/>
              <a:t>‹#›</a:t>
            </a:fld>
            <a:endParaRPr lang="en-US"/>
          </a:p>
        </p:txBody>
      </p:sp>
    </p:spTree>
    <p:extLst>
      <p:ext uri="{BB962C8B-B14F-4D97-AF65-F5344CB8AC3E}">
        <p14:creationId xmlns:p14="http://schemas.microsoft.com/office/powerpoint/2010/main" val="169587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4A527-DD91-4247-9CA6-075D3FFC9A09}" type="datetimeFigureOut">
              <a:rPr lang="en-US" smtClean="0"/>
              <a:t>10/14/2019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2FFEE-F2D7-4D15-A344-915816B9E0C9}" type="slidenum">
              <a:rPr lang="en-US" smtClean="0"/>
              <a:t>‹#›</a:t>
            </a:fld>
            <a:endParaRPr lang="en-US"/>
          </a:p>
        </p:txBody>
      </p:sp>
    </p:spTree>
    <p:extLst>
      <p:ext uri="{BB962C8B-B14F-4D97-AF65-F5344CB8AC3E}">
        <p14:creationId xmlns:p14="http://schemas.microsoft.com/office/powerpoint/2010/main" val="2142318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multimedia.webinardirector\Dropbox\Documents\Aslan's Place\LOGOS\logo.ti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019251"/>
            <a:ext cx="4727206" cy="3693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48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4" name="TextBox 3"/>
          <p:cNvSpPr txBox="1"/>
          <p:nvPr/>
        </p:nvSpPr>
        <p:spPr>
          <a:xfrm>
            <a:off x="457200" y="2133599"/>
            <a:ext cx="8269764" cy="3170099"/>
          </a:xfrm>
          <a:prstGeom prst="rect">
            <a:avLst/>
          </a:prstGeom>
          <a:noFill/>
        </p:spPr>
        <p:txBody>
          <a:bodyPr wrap="none" rtlCol="0">
            <a:spAutoFit/>
          </a:bodyPr>
          <a:lstStyle/>
          <a:p>
            <a:pPr algn="ctr"/>
            <a:r>
              <a:rPr lang="en-US" sz="4000" dirty="0"/>
              <a:t>Avoid declaring what you</a:t>
            </a:r>
          </a:p>
          <a:p>
            <a:pPr algn="ctr"/>
            <a:r>
              <a:rPr lang="en-US" sz="4000" dirty="0"/>
              <a:t>discern or sense prophetically.</a:t>
            </a:r>
          </a:p>
          <a:p>
            <a:pPr algn="ctr"/>
            <a:endParaRPr lang="en-US" sz="4000" dirty="0"/>
          </a:p>
          <a:p>
            <a:pPr algn="ctr"/>
            <a:r>
              <a:rPr lang="en-US" sz="4000" dirty="0"/>
              <a:t>Use phrases like “I have a sense that…”</a:t>
            </a:r>
          </a:p>
          <a:p>
            <a:pPr algn="ctr"/>
            <a:r>
              <a:rPr lang="en-US" sz="4000" dirty="0"/>
              <a:t>or “I submit…”</a:t>
            </a:r>
          </a:p>
        </p:txBody>
      </p:sp>
    </p:spTree>
    <p:extLst>
      <p:ext uri="{BB962C8B-B14F-4D97-AF65-F5344CB8AC3E}">
        <p14:creationId xmlns:p14="http://schemas.microsoft.com/office/powerpoint/2010/main" val="1628521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3" name="Rectangle 2"/>
          <p:cNvSpPr/>
          <p:nvPr/>
        </p:nvSpPr>
        <p:spPr>
          <a:xfrm>
            <a:off x="304800" y="1981200"/>
            <a:ext cx="8534400" cy="2923877"/>
          </a:xfrm>
          <a:prstGeom prst="rect">
            <a:avLst/>
          </a:prstGeom>
        </p:spPr>
        <p:txBody>
          <a:bodyPr wrap="square">
            <a:spAutoFit/>
          </a:bodyPr>
          <a:lstStyle/>
          <a:p>
            <a:pPr algn="ctr"/>
            <a:r>
              <a:rPr lang="en-US" sz="4800" dirty="0"/>
              <a:t>Ask for permission before touching another person.</a:t>
            </a:r>
          </a:p>
          <a:p>
            <a:pPr algn="ctr"/>
            <a:endParaRPr lang="en-US" sz="4800" dirty="0"/>
          </a:p>
          <a:p>
            <a:pPr algn="ctr"/>
            <a:r>
              <a:rPr lang="en-US" sz="4000" dirty="0"/>
              <a:t>(Placing hands on shoulders, head, etc.)</a:t>
            </a:r>
          </a:p>
        </p:txBody>
      </p:sp>
    </p:spTree>
    <p:extLst>
      <p:ext uri="{BB962C8B-B14F-4D97-AF65-F5344CB8AC3E}">
        <p14:creationId xmlns:p14="http://schemas.microsoft.com/office/powerpoint/2010/main" val="24679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3" name="Rectangle 2"/>
          <p:cNvSpPr/>
          <p:nvPr/>
        </p:nvSpPr>
        <p:spPr>
          <a:xfrm>
            <a:off x="152400" y="2971800"/>
            <a:ext cx="8763000" cy="1569660"/>
          </a:xfrm>
          <a:prstGeom prst="rect">
            <a:avLst/>
          </a:prstGeom>
        </p:spPr>
        <p:txBody>
          <a:bodyPr wrap="square">
            <a:spAutoFit/>
          </a:bodyPr>
          <a:lstStyle/>
          <a:p>
            <a:pPr algn="ctr"/>
            <a:r>
              <a:rPr lang="en-US" sz="4800" dirty="0"/>
              <a:t>Cover any person who lays on the ground with a modesty blanket.</a:t>
            </a:r>
          </a:p>
        </p:txBody>
      </p:sp>
    </p:spTree>
    <p:extLst>
      <p:ext uri="{BB962C8B-B14F-4D97-AF65-F5344CB8AC3E}">
        <p14:creationId xmlns:p14="http://schemas.microsoft.com/office/powerpoint/2010/main" val="1191275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3" name="Rectangle 2"/>
          <p:cNvSpPr/>
          <p:nvPr/>
        </p:nvSpPr>
        <p:spPr>
          <a:xfrm>
            <a:off x="533400" y="2362200"/>
            <a:ext cx="8305800" cy="1077218"/>
          </a:xfrm>
          <a:prstGeom prst="rect">
            <a:avLst/>
          </a:prstGeom>
        </p:spPr>
        <p:txBody>
          <a:bodyPr wrap="square">
            <a:spAutoFit/>
          </a:bodyPr>
          <a:lstStyle/>
          <a:p>
            <a:pPr algn="ctr"/>
            <a:r>
              <a:rPr lang="en-US" sz="3200" dirty="0"/>
              <a:t>Ask permission before providing a personal prophetic word or praying for another person.</a:t>
            </a:r>
          </a:p>
        </p:txBody>
      </p:sp>
      <p:sp>
        <p:nvSpPr>
          <p:cNvPr id="5" name="TextBox 4"/>
          <p:cNvSpPr txBox="1"/>
          <p:nvPr/>
        </p:nvSpPr>
        <p:spPr>
          <a:xfrm>
            <a:off x="1524000" y="4114800"/>
            <a:ext cx="6429517" cy="369332"/>
          </a:xfrm>
          <a:prstGeom prst="rect">
            <a:avLst/>
          </a:prstGeom>
          <a:noFill/>
        </p:spPr>
        <p:txBody>
          <a:bodyPr wrap="none" rtlCol="0">
            <a:spAutoFit/>
          </a:bodyPr>
          <a:lstStyle/>
          <a:p>
            <a:r>
              <a:rPr lang="en-US" dirty="0"/>
              <a:t>Be aware that prophesies to edify and exhort (1 Corinthians 14:3)</a:t>
            </a:r>
          </a:p>
        </p:txBody>
      </p:sp>
    </p:spTree>
    <p:extLst>
      <p:ext uri="{BB962C8B-B14F-4D97-AF65-F5344CB8AC3E}">
        <p14:creationId xmlns:p14="http://schemas.microsoft.com/office/powerpoint/2010/main" val="2548920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4" name="TextBox 3"/>
          <p:cNvSpPr txBox="1"/>
          <p:nvPr/>
        </p:nvSpPr>
        <p:spPr>
          <a:xfrm>
            <a:off x="662285" y="2853898"/>
            <a:ext cx="7925503" cy="954107"/>
          </a:xfrm>
          <a:prstGeom prst="rect">
            <a:avLst/>
          </a:prstGeom>
          <a:noFill/>
        </p:spPr>
        <p:txBody>
          <a:bodyPr wrap="none" rtlCol="0">
            <a:spAutoFit/>
          </a:bodyPr>
          <a:lstStyle/>
          <a:p>
            <a:pPr algn="ctr"/>
            <a:r>
              <a:rPr lang="en-US" sz="2800" dirty="0"/>
              <a:t>Don’t ask others to deliver personal prophetic words.</a:t>
            </a:r>
          </a:p>
          <a:p>
            <a:pPr algn="ctr"/>
            <a:r>
              <a:rPr lang="en-US" sz="2800" dirty="0"/>
              <a:t>Instead, wait for the person to be led by God.</a:t>
            </a:r>
          </a:p>
        </p:txBody>
      </p:sp>
    </p:spTree>
    <p:extLst>
      <p:ext uri="{BB962C8B-B14F-4D97-AF65-F5344CB8AC3E}">
        <p14:creationId xmlns:p14="http://schemas.microsoft.com/office/powerpoint/2010/main" val="818708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4" name="Rectangle 3"/>
          <p:cNvSpPr/>
          <p:nvPr/>
        </p:nvSpPr>
        <p:spPr>
          <a:xfrm>
            <a:off x="322118" y="3200400"/>
            <a:ext cx="8593282" cy="1569660"/>
          </a:xfrm>
          <a:prstGeom prst="rect">
            <a:avLst/>
          </a:prstGeom>
        </p:spPr>
        <p:txBody>
          <a:bodyPr wrap="square">
            <a:spAutoFit/>
          </a:bodyPr>
          <a:lstStyle/>
          <a:p>
            <a:pPr algn="ctr"/>
            <a:r>
              <a:rPr lang="en-US" sz="4800" dirty="0"/>
              <a:t>Let breaks be breaks</a:t>
            </a:r>
          </a:p>
          <a:p>
            <a:pPr algn="ctr"/>
            <a:r>
              <a:rPr lang="en-US" sz="4800" dirty="0"/>
              <a:t> </a:t>
            </a:r>
          </a:p>
        </p:txBody>
      </p:sp>
    </p:spTree>
    <p:extLst>
      <p:ext uri="{BB962C8B-B14F-4D97-AF65-F5344CB8AC3E}">
        <p14:creationId xmlns:p14="http://schemas.microsoft.com/office/powerpoint/2010/main" val="27779534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3" name="Rectangle 2"/>
          <p:cNvSpPr/>
          <p:nvPr/>
        </p:nvSpPr>
        <p:spPr>
          <a:xfrm>
            <a:off x="0" y="2667000"/>
            <a:ext cx="9144000" cy="1446550"/>
          </a:xfrm>
          <a:prstGeom prst="rect">
            <a:avLst/>
          </a:prstGeom>
        </p:spPr>
        <p:txBody>
          <a:bodyPr wrap="square">
            <a:spAutoFit/>
          </a:bodyPr>
          <a:lstStyle/>
          <a:p>
            <a:pPr algn="ctr"/>
            <a:r>
              <a:rPr lang="en-US" sz="4400" dirty="0"/>
              <a:t>Check with a facilitator before delivering a prophetic word or tongue.</a:t>
            </a:r>
          </a:p>
        </p:txBody>
      </p:sp>
    </p:spTree>
    <p:extLst>
      <p:ext uri="{BB962C8B-B14F-4D97-AF65-F5344CB8AC3E}">
        <p14:creationId xmlns:p14="http://schemas.microsoft.com/office/powerpoint/2010/main" val="949282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3" name="Rectangle 2"/>
          <p:cNvSpPr/>
          <p:nvPr/>
        </p:nvSpPr>
        <p:spPr>
          <a:xfrm>
            <a:off x="304800" y="2362200"/>
            <a:ext cx="8305800" cy="2800767"/>
          </a:xfrm>
          <a:prstGeom prst="rect">
            <a:avLst/>
          </a:prstGeom>
        </p:spPr>
        <p:txBody>
          <a:bodyPr wrap="square">
            <a:spAutoFit/>
          </a:bodyPr>
          <a:lstStyle/>
          <a:p>
            <a:pPr algn="ctr"/>
            <a:r>
              <a:rPr lang="en-US" sz="4400" dirty="0"/>
              <a:t>Anytime a corporate tongue is delivered, the facilitator will wait for the interpretation before continuing the meeting.</a:t>
            </a:r>
          </a:p>
        </p:txBody>
      </p:sp>
    </p:spTree>
    <p:extLst>
      <p:ext uri="{BB962C8B-B14F-4D97-AF65-F5344CB8AC3E}">
        <p14:creationId xmlns:p14="http://schemas.microsoft.com/office/powerpoint/2010/main" val="3520291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3" name="TextBox 2"/>
          <p:cNvSpPr txBox="1"/>
          <p:nvPr/>
        </p:nvSpPr>
        <p:spPr>
          <a:xfrm>
            <a:off x="1219200" y="2971800"/>
            <a:ext cx="6702861" cy="1569660"/>
          </a:xfrm>
          <a:prstGeom prst="rect">
            <a:avLst/>
          </a:prstGeom>
          <a:noFill/>
        </p:spPr>
        <p:txBody>
          <a:bodyPr wrap="none" rtlCol="0">
            <a:spAutoFit/>
          </a:bodyPr>
          <a:lstStyle/>
          <a:p>
            <a:pPr algn="ctr"/>
            <a:r>
              <a:rPr lang="en-US" sz="4800" dirty="0"/>
              <a:t>Don’t talk about what you</a:t>
            </a:r>
          </a:p>
          <a:p>
            <a:pPr algn="ctr"/>
            <a:r>
              <a:rPr lang="en-US" sz="4800" dirty="0"/>
              <a:t>discern around others.</a:t>
            </a:r>
          </a:p>
        </p:txBody>
      </p:sp>
    </p:spTree>
    <p:extLst>
      <p:ext uri="{BB962C8B-B14F-4D97-AF65-F5344CB8AC3E}">
        <p14:creationId xmlns:p14="http://schemas.microsoft.com/office/powerpoint/2010/main" val="1913046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3" name="Content Placeholder 2"/>
          <p:cNvSpPr>
            <a:spLocks noGrp="1"/>
          </p:cNvSpPr>
          <p:nvPr>
            <p:ph idx="1"/>
          </p:nvPr>
        </p:nvSpPr>
        <p:spPr>
          <a:xfrm>
            <a:off x="457200" y="2438400"/>
            <a:ext cx="8229600" cy="2895600"/>
          </a:xfrm>
        </p:spPr>
        <p:txBody>
          <a:bodyPr>
            <a:normAutofit lnSpcReduction="10000"/>
          </a:bodyPr>
          <a:lstStyle/>
          <a:p>
            <a:pPr marL="0" indent="0" algn="ctr">
              <a:buNone/>
            </a:pPr>
            <a:r>
              <a:rPr lang="en-US" sz="3600" dirty="0"/>
              <a:t>When praying for healing, never tell people to go off medications.</a:t>
            </a:r>
          </a:p>
          <a:p>
            <a:pPr marL="0" indent="0">
              <a:buNone/>
            </a:pPr>
            <a:endParaRPr lang="en-US" dirty="0"/>
          </a:p>
          <a:p>
            <a:pPr marL="0" indent="0" algn="ctr">
              <a:buNone/>
            </a:pPr>
            <a:r>
              <a:rPr lang="en-US" dirty="0"/>
              <a:t>Avoid giving recommendations on nutritional</a:t>
            </a:r>
          </a:p>
          <a:p>
            <a:pPr marL="0" indent="0" algn="ctr">
              <a:buNone/>
            </a:pPr>
            <a:r>
              <a:rPr lang="en-US" dirty="0"/>
              <a:t>supplements, dietary changes, etc.</a:t>
            </a:r>
          </a:p>
        </p:txBody>
      </p:sp>
    </p:spTree>
    <p:extLst>
      <p:ext uri="{BB962C8B-B14F-4D97-AF65-F5344CB8AC3E}">
        <p14:creationId xmlns:p14="http://schemas.microsoft.com/office/powerpoint/2010/main" val="340398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3" name="Content Placeholder 2"/>
          <p:cNvSpPr>
            <a:spLocks noGrp="1"/>
          </p:cNvSpPr>
          <p:nvPr>
            <p:ph idx="1"/>
          </p:nvPr>
        </p:nvSpPr>
        <p:spPr>
          <a:xfrm>
            <a:off x="457200" y="3276600"/>
            <a:ext cx="8229600" cy="762000"/>
          </a:xfrm>
        </p:spPr>
        <p:txBody>
          <a:bodyPr/>
          <a:lstStyle/>
          <a:p>
            <a:pPr marL="0" indent="0" algn="ctr">
              <a:buNone/>
            </a:pPr>
            <a:r>
              <a:rPr lang="en-US" dirty="0"/>
              <a:t>Ask questions!</a:t>
            </a:r>
          </a:p>
        </p:txBody>
      </p:sp>
    </p:spTree>
    <p:extLst>
      <p:ext uri="{BB962C8B-B14F-4D97-AF65-F5344CB8AC3E}">
        <p14:creationId xmlns:p14="http://schemas.microsoft.com/office/powerpoint/2010/main" val="10000308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3" name="Content Placeholder 2"/>
          <p:cNvSpPr>
            <a:spLocks noGrp="1"/>
          </p:cNvSpPr>
          <p:nvPr>
            <p:ph idx="1"/>
          </p:nvPr>
        </p:nvSpPr>
        <p:spPr>
          <a:xfrm>
            <a:off x="457200" y="2590800"/>
            <a:ext cx="8229600" cy="3962400"/>
          </a:xfrm>
        </p:spPr>
        <p:txBody>
          <a:bodyPr>
            <a:normAutofit/>
          </a:bodyPr>
          <a:lstStyle/>
          <a:p>
            <a:pPr marL="0" indent="0" algn="ctr">
              <a:buNone/>
            </a:pPr>
            <a:r>
              <a:rPr lang="en-US" sz="4000" dirty="0"/>
              <a:t>Don’t base your expected gifts by comparing the gifts of others.</a:t>
            </a:r>
          </a:p>
          <a:p>
            <a:pPr marL="0" indent="0">
              <a:buNone/>
            </a:pPr>
            <a:endParaRPr lang="en-US" dirty="0"/>
          </a:p>
          <a:p>
            <a:pPr marL="0" indent="0" algn="ctr">
              <a:buNone/>
            </a:pPr>
            <a:r>
              <a:rPr lang="en-US" sz="2800" dirty="0"/>
              <a:t>Each person’s </a:t>
            </a:r>
            <a:r>
              <a:rPr lang="en-US" sz="2800" dirty="0" err="1"/>
              <a:t>giftings</a:t>
            </a:r>
            <a:r>
              <a:rPr lang="en-US" sz="2800" dirty="0"/>
              <a:t> are unique according to God.</a:t>
            </a:r>
          </a:p>
          <a:p>
            <a:pPr marL="0" indent="0" algn="ctr">
              <a:buNone/>
            </a:pPr>
            <a:endParaRPr lang="en-US" sz="2800" dirty="0"/>
          </a:p>
        </p:txBody>
      </p:sp>
    </p:spTree>
    <p:extLst>
      <p:ext uri="{BB962C8B-B14F-4D97-AF65-F5344CB8AC3E}">
        <p14:creationId xmlns:p14="http://schemas.microsoft.com/office/powerpoint/2010/main" val="1679705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3" name="Content Placeholder 2"/>
          <p:cNvSpPr>
            <a:spLocks noGrp="1"/>
          </p:cNvSpPr>
          <p:nvPr>
            <p:ph idx="1"/>
          </p:nvPr>
        </p:nvSpPr>
        <p:spPr>
          <a:xfrm>
            <a:off x="457200" y="3124200"/>
            <a:ext cx="8229600" cy="990600"/>
          </a:xfrm>
        </p:spPr>
        <p:txBody>
          <a:bodyPr/>
          <a:lstStyle/>
          <a:p>
            <a:pPr marL="0" indent="0" algn="ctr">
              <a:buNone/>
            </a:pPr>
            <a:r>
              <a:rPr lang="en-US" dirty="0"/>
              <a:t>Recordings must be for personal use only.</a:t>
            </a:r>
          </a:p>
        </p:txBody>
      </p:sp>
    </p:spTree>
    <p:extLst>
      <p:ext uri="{BB962C8B-B14F-4D97-AF65-F5344CB8AC3E}">
        <p14:creationId xmlns:p14="http://schemas.microsoft.com/office/powerpoint/2010/main" val="1769929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3" name="Content Placeholder 2"/>
          <p:cNvSpPr>
            <a:spLocks noGrp="1"/>
          </p:cNvSpPr>
          <p:nvPr>
            <p:ph idx="1"/>
          </p:nvPr>
        </p:nvSpPr>
        <p:spPr>
          <a:xfrm>
            <a:off x="457200" y="3276600"/>
            <a:ext cx="8229600" cy="762000"/>
          </a:xfrm>
        </p:spPr>
        <p:txBody>
          <a:bodyPr/>
          <a:lstStyle/>
          <a:p>
            <a:pPr marL="0" indent="0" algn="ctr">
              <a:buNone/>
            </a:pPr>
            <a:r>
              <a:rPr lang="en-US" dirty="0"/>
              <a:t>Ask questions!</a:t>
            </a:r>
          </a:p>
        </p:txBody>
      </p:sp>
    </p:spTree>
    <p:extLst>
      <p:ext uri="{BB962C8B-B14F-4D97-AF65-F5344CB8AC3E}">
        <p14:creationId xmlns:p14="http://schemas.microsoft.com/office/powerpoint/2010/main" val="3008898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400" dirty="0"/>
          </a:p>
          <a:p>
            <a:pPr marL="0" indent="0" algn="ctr">
              <a:buNone/>
            </a:pPr>
            <a:r>
              <a:rPr lang="en-US" sz="4400" dirty="0"/>
              <a:t>66 books of the Holy Bible</a:t>
            </a:r>
          </a:p>
          <a:p>
            <a:pPr marL="0" indent="0" algn="ctr">
              <a:buNone/>
            </a:pPr>
            <a:r>
              <a:rPr lang="en-US" sz="4400" dirty="0"/>
              <a:t>are our final test of truth.</a:t>
            </a:r>
          </a:p>
        </p:txBody>
      </p:sp>
    </p:spTree>
    <p:extLst>
      <p:ext uri="{BB962C8B-B14F-4D97-AF65-F5344CB8AC3E}">
        <p14:creationId xmlns:p14="http://schemas.microsoft.com/office/powerpoint/2010/main" val="1304955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is our focus</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dirty="0"/>
              <a:t>John 3:16&amp;17</a:t>
            </a:r>
          </a:p>
          <a:p>
            <a:pPr marL="0" indent="0" algn="ctr">
              <a:buNone/>
            </a:pPr>
            <a:endParaRPr lang="en-US" dirty="0"/>
          </a:p>
          <a:p>
            <a:pPr marL="0" indent="0" algn="ctr">
              <a:buNone/>
            </a:pPr>
            <a:r>
              <a:rPr lang="en-US" dirty="0"/>
              <a:t>John 5:19&amp;20</a:t>
            </a:r>
          </a:p>
          <a:p>
            <a:pPr marL="0" indent="0" algn="ctr">
              <a:buNone/>
            </a:pPr>
            <a:endParaRPr lang="en-US" dirty="0"/>
          </a:p>
          <a:p>
            <a:pPr marL="0" indent="0" algn="ctr">
              <a:buNone/>
            </a:pPr>
            <a:r>
              <a:rPr lang="en-US" dirty="0"/>
              <a:t>John 14:12</a:t>
            </a:r>
          </a:p>
        </p:txBody>
      </p:sp>
    </p:spTree>
    <p:extLst>
      <p:ext uri="{BB962C8B-B14F-4D97-AF65-F5344CB8AC3E}">
        <p14:creationId xmlns:p14="http://schemas.microsoft.com/office/powerpoint/2010/main" val="803506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Discernment</a:t>
            </a:r>
          </a:p>
        </p:txBody>
      </p:sp>
      <p:sp>
        <p:nvSpPr>
          <p:cNvPr id="3" name="Content Placeholder 2"/>
          <p:cNvSpPr>
            <a:spLocks noGrp="1"/>
          </p:cNvSpPr>
          <p:nvPr>
            <p:ph idx="1"/>
          </p:nvPr>
        </p:nvSpPr>
        <p:spPr>
          <a:xfrm>
            <a:off x="2209800" y="2590800"/>
            <a:ext cx="4876800" cy="1752600"/>
          </a:xfrm>
        </p:spPr>
        <p:txBody>
          <a:bodyPr>
            <a:normAutofit/>
          </a:bodyPr>
          <a:lstStyle/>
          <a:p>
            <a:pPr marL="0" indent="0" algn="ctr">
              <a:buNone/>
            </a:pPr>
            <a:r>
              <a:rPr lang="en-US" dirty="0"/>
              <a:t>1 Corinthians 12:4-11</a:t>
            </a:r>
          </a:p>
          <a:p>
            <a:pPr marL="0" indent="0" algn="ctr">
              <a:buNone/>
            </a:pPr>
            <a:endParaRPr lang="en-US" dirty="0"/>
          </a:p>
          <a:p>
            <a:pPr marL="0" indent="0" algn="ctr">
              <a:buNone/>
            </a:pPr>
            <a:r>
              <a:rPr lang="en-US" dirty="0"/>
              <a:t>1 Kings 3:9</a:t>
            </a:r>
          </a:p>
          <a:p>
            <a:pPr marL="0" indent="0">
              <a:buNone/>
            </a:pPr>
            <a:endParaRPr lang="en-US" dirty="0"/>
          </a:p>
        </p:txBody>
      </p:sp>
    </p:spTree>
    <p:extLst>
      <p:ext uri="{BB962C8B-B14F-4D97-AF65-F5344CB8AC3E}">
        <p14:creationId xmlns:p14="http://schemas.microsoft.com/office/powerpoint/2010/main" val="2943634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0943" y="2362200"/>
            <a:ext cx="6678431" cy="2308324"/>
          </a:xfrm>
          <a:prstGeom prst="rect">
            <a:avLst/>
          </a:prstGeom>
          <a:noFill/>
        </p:spPr>
        <p:txBody>
          <a:bodyPr wrap="none" rtlCol="0">
            <a:spAutoFit/>
          </a:bodyPr>
          <a:lstStyle/>
          <a:p>
            <a:pPr algn="ctr"/>
            <a:r>
              <a:rPr lang="en-US" sz="4800" dirty="0"/>
              <a:t>Do not fear. </a:t>
            </a:r>
          </a:p>
          <a:p>
            <a:pPr algn="ctr"/>
            <a:endParaRPr lang="en-US" sz="4800" dirty="0"/>
          </a:p>
          <a:p>
            <a:pPr algn="ctr"/>
            <a:r>
              <a:rPr lang="en-US" sz="4800" dirty="0"/>
              <a:t>Instead, worship and test!</a:t>
            </a:r>
          </a:p>
        </p:txBody>
      </p:sp>
    </p:spTree>
    <p:extLst>
      <p:ext uri="{BB962C8B-B14F-4D97-AF65-F5344CB8AC3E}">
        <p14:creationId xmlns:p14="http://schemas.microsoft.com/office/powerpoint/2010/main" val="1502001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881BF-098C-4BAE-A772-6274DED07F9E}"/>
              </a:ext>
            </a:extLst>
          </p:cNvPr>
          <p:cNvSpPr>
            <a:spLocks noGrp="1"/>
          </p:cNvSpPr>
          <p:nvPr>
            <p:ph type="title"/>
          </p:nvPr>
        </p:nvSpPr>
        <p:spPr/>
        <p:txBody>
          <a:bodyPr/>
          <a:lstStyle/>
          <a:p>
            <a:r>
              <a:rPr lang="en-US" dirty="0"/>
              <a:t>No Names!</a:t>
            </a:r>
          </a:p>
        </p:txBody>
      </p:sp>
      <p:sp>
        <p:nvSpPr>
          <p:cNvPr id="3" name="Content Placeholder 2">
            <a:extLst>
              <a:ext uri="{FF2B5EF4-FFF2-40B4-BE49-F238E27FC236}">
                <a16:creationId xmlns:a16="http://schemas.microsoft.com/office/drawing/2014/main" id="{404BF829-05BE-4755-9CF9-467931642283}"/>
              </a:ext>
            </a:extLst>
          </p:cNvPr>
          <p:cNvSpPr>
            <a:spLocks noGrp="1"/>
          </p:cNvSpPr>
          <p:nvPr>
            <p:ph idx="1"/>
          </p:nvPr>
        </p:nvSpPr>
        <p:spPr>
          <a:xfrm>
            <a:off x="461790" y="2667000"/>
            <a:ext cx="8229600" cy="4525963"/>
          </a:xfrm>
        </p:spPr>
        <p:txBody>
          <a:bodyPr>
            <a:normAutofit/>
          </a:bodyPr>
          <a:lstStyle/>
          <a:p>
            <a:pPr marL="0" indent="0" algn="ctr">
              <a:buNone/>
            </a:pPr>
            <a:r>
              <a:rPr lang="en-US" sz="4000" dirty="0"/>
              <a:t>Avoid using names of</a:t>
            </a:r>
          </a:p>
          <a:p>
            <a:pPr marL="0" indent="0" algn="ctr">
              <a:buNone/>
            </a:pPr>
            <a:r>
              <a:rPr lang="en-US" sz="4000" dirty="0"/>
              <a:t>ministries, prophets, etc.</a:t>
            </a:r>
          </a:p>
        </p:txBody>
      </p:sp>
    </p:spTree>
    <p:extLst>
      <p:ext uri="{BB962C8B-B14F-4D97-AF65-F5344CB8AC3E}">
        <p14:creationId xmlns:p14="http://schemas.microsoft.com/office/powerpoint/2010/main" val="1562066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4" name="TextBox 3"/>
          <p:cNvSpPr txBox="1"/>
          <p:nvPr/>
        </p:nvSpPr>
        <p:spPr>
          <a:xfrm>
            <a:off x="234188" y="1871987"/>
            <a:ext cx="8657755" cy="461665"/>
          </a:xfrm>
          <a:prstGeom prst="rect">
            <a:avLst/>
          </a:prstGeom>
          <a:noFill/>
        </p:spPr>
        <p:txBody>
          <a:bodyPr wrap="none" rtlCol="0">
            <a:spAutoFit/>
          </a:bodyPr>
          <a:lstStyle/>
          <a:p>
            <a:r>
              <a:rPr lang="en-US" sz="2400" dirty="0"/>
              <a:t>Submit all supernatural questions to the (Father, Son and Holy Spirit.</a:t>
            </a:r>
          </a:p>
        </p:txBody>
      </p:sp>
      <p:sp>
        <p:nvSpPr>
          <p:cNvPr id="7" name="TextBox 6"/>
          <p:cNvSpPr txBox="1"/>
          <p:nvPr/>
        </p:nvSpPr>
        <p:spPr>
          <a:xfrm>
            <a:off x="152400" y="3200400"/>
            <a:ext cx="8991600" cy="2308324"/>
          </a:xfrm>
          <a:prstGeom prst="rect">
            <a:avLst/>
          </a:prstGeom>
          <a:noFill/>
        </p:spPr>
        <p:txBody>
          <a:bodyPr wrap="square" rtlCol="0">
            <a:spAutoFit/>
          </a:bodyPr>
          <a:lstStyle/>
          <a:p>
            <a:pPr marL="342900" indent="-342900">
              <a:buFont typeface="Arial" panose="020B0604020202020204" pitchFamily="34" charset="0"/>
              <a:buChar char="•"/>
            </a:pPr>
            <a:r>
              <a:rPr lang="en-US" sz="2400" dirty="0"/>
              <a:t>Don’t ask spiritual servants of God questions and don’t ask them to do tasks.</a:t>
            </a:r>
          </a:p>
          <a:p>
            <a:pPr marL="342900" indent="-342900">
              <a:buFont typeface="Arial" panose="020B0604020202020204" pitchFamily="34" charset="0"/>
              <a:buChar char="•"/>
            </a:pPr>
            <a:r>
              <a:rPr lang="en-US" sz="2400" dirty="0"/>
              <a:t>Any information we receive and any tasks completed  from spiritual servants</a:t>
            </a:r>
          </a:p>
          <a:p>
            <a:r>
              <a:rPr lang="en-US" sz="2400" dirty="0"/>
              <a:t>       will be initiated by God.</a:t>
            </a:r>
          </a:p>
          <a:p>
            <a:pPr marL="342900" indent="-342900">
              <a:buFont typeface="Arial" panose="020B0604020202020204" pitchFamily="34" charset="0"/>
              <a:buChar char="•"/>
            </a:pPr>
            <a:r>
              <a:rPr lang="en-US" sz="2400" dirty="0"/>
              <a:t>Don’t trust any information that comes from evil (John 8:44)</a:t>
            </a:r>
          </a:p>
        </p:txBody>
      </p:sp>
    </p:spTree>
    <p:extLst>
      <p:ext uri="{BB962C8B-B14F-4D97-AF65-F5344CB8AC3E}">
        <p14:creationId xmlns:p14="http://schemas.microsoft.com/office/powerpoint/2010/main" val="638952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Guidelines</a:t>
            </a:r>
          </a:p>
        </p:txBody>
      </p:sp>
      <p:sp>
        <p:nvSpPr>
          <p:cNvPr id="3" name="Content Placeholder 2"/>
          <p:cNvSpPr>
            <a:spLocks noGrp="1"/>
          </p:cNvSpPr>
          <p:nvPr>
            <p:ph idx="1"/>
          </p:nvPr>
        </p:nvSpPr>
        <p:spPr>
          <a:xfrm>
            <a:off x="228600" y="2133600"/>
            <a:ext cx="8763000" cy="3429000"/>
          </a:xfrm>
        </p:spPr>
        <p:txBody>
          <a:bodyPr>
            <a:normAutofit/>
          </a:bodyPr>
          <a:lstStyle/>
          <a:p>
            <a:pPr marL="0" indent="0" algn="ctr">
              <a:buNone/>
            </a:pPr>
            <a:r>
              <a:rPr lang="en-US" dirty="0"/>
              <a:t>Let us know if you discern evil.</a:t>
            </a:r>
          </a:p>
          <a:p>
            <a:pPr marL="0" indent="0" algn="ctr">
              <a:buNone/>
            </a:pPr>
            <a:endParaRPr lang="en-US" dirty="0"/>
          </a:p>
          <a:p>
            <a:r>
              <a:rPr lang="en-US" sz="2400" dirty="0"/>
              <a:t>Keep in mind we may not do anything about it right away.</a:t>
            </a:r>
          </a:p>
          <a:p>
            <a:r>
              <a:rPr lang="en-US" sz="2400" dirty="0"/>
              <a:t>God often points out evil and uses it as a teaching opportunity.</a:t>
            </a:r>
          </a:p>
          <a:p>
            <a:r>
              <a:rPr lang="en-US" sz="2400" dirty="0"/>
              <a:t>God will show us what to do about the evil and will often remove it at the proper time.</a:t>
            </a:r>
            <a:endParaRPr lang="en-US" dirty="0"/>
          </a:p>
        </p:txBody>
      </p:sp>
    </p:spTree>
    <p:extLst>
      <p:ext uri="{BB962C8B-B14F-4D97-AF65-F5344CB8AC3E}">
        <p14:creationId xmlns:p14="http://schemas.microsoft.com/office/powerpoint/2010/main" val="4142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TotalTime>
  <Words>843</Words>
  <Application>Microsoft Office PowerPoint</Application>
  <PresentationFormat>On-screen Show (4:3)</PresentationFormat>
  <Paragraphs>164</Paragraphs>
  <Slides>22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PowerPoint Presentation</vt:lpstr>
      <vt:lpstr>Meeting Guidelines</vt:lpstr>
      <vt:lpstr>PowerPoint Presentation</vt:lpstr>
      <vt:lpstr>God is our focus</vt:lpstr>
      <vt:lpstr>Discernment</vt:lpstr>
      <vt:lpstr>PowerPoint Presentation</vt:lpstr>
      <vt:lpstr>No Names!</vt:lpstr>
      <vt:lpstr>Meeting Guidelines</vt:lpstr>
      <vt:lpstr>Meeting Guidelines</vt:lpstr>
      <vt:lpstr>Meeting Guidelines</vt:lpstr>
      <vt:lpstr>Meeting Guidelines</vt:lpstr>
      <vt:lpstr>Meeting Guidelines</vt:lpstr>
      <vt:lpstr>Meeting Guidelines</vt:lpstr>
      <vt:lpstr>Meeting Guidelines</vt:lpstr>
      <vt:lpstr>Meeting Guidelines</vt:lpstr>
      <vt:lpstr>Meeting Guidelines</vt:lpstr>
      <vt:lpstr>Meeting Guidelines</vt:lpstr>
      <vt:lpstr>Meeting Guidelines</vt:lpstr>
      <vt:lpstr>Meeting Guidelines</vt:lpstr>
      <vt:lpstr>Meeting Guidelines</vt:lpstr>
      <vt:lpstr>Meeting Guidelines</vt:lpstr>
      <vt:lpstr>Meeting Guidelines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Aslan’s Place</dc:title>
  <dc:creator>Brian cox</dc:creator>
  <cp:lastModifiedBy>Brian Cox</cp:lastModifiedBy>
  <cp:revision>35</cp:revision>
  <dcterms:created xsi:type="dcterms:W3CDTF">2016-05-02T15:47:53Z</dcterms:created>
  <dcterms:modified xsi:type="dcterms:W3CDTF">2019-10-14T19:13:25Z</dcterms:modified>
</cp:coreProperties>
</file>