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57" r:id="rId4"/>
    <p:sldId id="272" r:id="rId5"/>
    <p:sldId id="258" r:id="rId6"/>
    <p:sldId id="259" r:id="rId7"/>
    <p:sldId id="267" r:id="rId8"/>
    <p:sldId id="261" r:id="rId9"/>
    <p:sldId id="262" r:id="rId10"/>
    <p:sldId id="270" r:id="rId11"/>
    <p:sldId id="271" r:id="rId12"/>
    <p:sldId id="264" r:id="rId13"/>
    <p:sldId id="265" r:id="rId14"/>
    <p:sldId id="266" r:id="rId15"/>
    <p:sldId id="273" r:id="rId16"/>
    <p:sldId id="268" r:id="rId17"/>
    <p:sldId id="275" r:id="rId18"/>
    <p:sldId id="269" r:id="rId19"/>
    <p:sldId id="274" r:id="rId2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197" autoAdjust="0"/>
  </p:normalViewPr>
  <p:slideViewPr>
    <p:cSldViewPr>
      <p:cViewPr varScale="1">
        <p:scale>
          <a:sx n="82" d="100"/>
          <a:sy n="82" d="100"/>
        </p:scale>
        <p:origin x="16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0F7F9-E8B9-4265-8ACA-E8BE49C17985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1610D-3CDE-40A6-97EF-20956B445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7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610D-3CDE-40A6-97EF-20956B4458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41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610D-3CDE-40A6-97EF-20956B4458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8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CFTR gene</a:t>
            </a:r>
          </a:p>
          <a:p>
            <a:r>
              <a:rPr lang="en-US" b="1" dirty="0"/>
              <a:t>cystic fibrosis transmembrane conductance regulator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610D-3CDE-40A6-97EF-20956B4458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7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A7B-E6D9-4799-A851-DE2E4782EA1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FD59-AA8F-4058-8F2F-2EF28964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A7B-E6D9-4799-A851-DE2E4782EA1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FD59-AA8F-4058-8F2F-2EF28964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A7B-E6D9-4799-A851-DE2E4782EA1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FD59-AA8F-4058-8F2F-2EF28964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A7B-E6D9-4799-A851-DE2E4782EA1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FD59-AA8F-4058-8F2F-2EF28964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3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A7B-E6D9-4799-A851-DE2E4782EA1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FD59-AA8F-4058-8F2F-2EF28964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9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A7B-E6D9-4799-A851-DE2E4782EA1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FD59-AA8F-4058-8F2F-2EF28964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8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A7B-E6D9-4799-A851-DE2E4782EA1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FD59-AA8F-4058-8F2F-2EF28964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A7B-E6D9-4799-A851-DE2E4782EA1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FD59-AA8F-4058-8F2F-2EF28964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8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A7B-E6D9-4799-A851-DE2E4782EA1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FD59-AA8F-4058-8F2F-2EF28964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5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A7B-E6D9-4799-A851-DE2E4782EA1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FD59-AA8F-4058-8F2F-2EF28964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0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7A7B-E6D9-4799-A851-DE2E4782EA1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FD59-AA8F-4058-8F2F-2EF28964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3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37A7B-E6D9-4799-A851-DE2E4782EA1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8FD59-AA8F-4058-8F2F-2EF28964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3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Praying for</a:t>
            </a:r>
            <a:br>
              <a:rPr lang="en-US" dirty="0"/>
            </a:br>
            <a:r>
              <a:rPr lang="en-US" dirty="0"/>
              <a:t>Elements and DNA</a:t>
            </a:r>
          </a:p>
        </p:txBody>
      </p:sp>
    </p:spTree>
    <p:extLst>
      <p:ext uri="{BB962C8B-B14F-4D97-AF65-F5344CB8AC3E}">
        <p14:creationId xmlns:p14="http://schemas.microsoft.com/office/powerpoint/2010/main" val="1352157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Nucleotides are a kind of organic molecule.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DNA uses four nucleotide bases,</a:t>
            </a:r>
          </a:p>
          <a:p>
            <a:pPr marL="0" indent="0" algn="ctr">
              <a:buNone/>
            </a:pPr>
            <a:r>
              <a:rPr lang="en-US" dirty="0"/>
              <a:t>they form base pairs:</a:t>
            </a:r>
          </a:p>
          <a:p>
            <a:endParaRPr lang="en-US" dirty="0"/>
          </a:p>
          <a:p>
            <a:r>
              <a:rPr lang="en-US" dirty="0"/>
              <a:t>A – adenine</a:t>
            </a:r>
          </a:p>
          <a:p>
            <a:r>
              <a:rPr lang="en-US" dirty="0"/>
              <a:t>C – cytosine</a:t>
            </a:r>
          </a:p>
          <a:p>
            <a:r>
              <a:rPr lang="en-US" dirty="0"/>
              <a:t>G -	guanine</a:t>
            </a:r>
          </a:p>
          <a:p>
            <a:r>
              <a:rPr lang="en-US" dirty="0"/>
              <a:t>T - thymine</a:t>
            </a:r>
          </a:p>
        </p:txBody>
      </p:sp>
    </p:spTree>
    <p:extLst>
      <p:ext uri="{BB962C8B-B14F-4D97-AF65-F5344CB8AC3E}">
        <p14:creationId xmlns:p14="http://schemas.microsoft.com/office/powerpoint/2010/main" val="1836262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etic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58293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611320"/>
            <a:ext cx="70006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sequence of bases in a portion of a DNA molecule,</a:t>
            </a:r>
          </a:p>
          <a:p>
            <a:pPr algn="ctr"/>
            <a:r>
              <a:rPr lang="en-US" sz="2400" dirty="0"/>
              <a:t>called a gene,</a:t>
            </a:r>
          </a:p>
          <a:p>
            <a:pPr algn="ctr"/>
            <a:r>
              <a:rPr lang="en-US" sz="2400" dirty="0"/>
              <a:t>carries the instructions needed to assemble a protein.</a:t>
            </a:r>
          </a:p>
        </p:txBody>
      </p:sp>
    </p:spTree>
    <p:extLst>
      <p:ext uri="{BB962C8B-B14F-4D97-AF65-F5344CB8AC3E}">
        <p14:creationId xmlns:p14="http://schemas.microsoft.com/office/powerpoint/2010/main" val="403815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Chromosomes</a:t>
            </a:r>
          </a:p>
        </p:txBody>
      </p:sp>
      <p:pic>
        <p:nvPicPr>
          <p:cNvPr id="5122" name="Picture 2" descr="C:\Users\brian_000\Dropbox\Documents\Aslan's Place\Graphics and Illustrations for presentations\chromosome karyoty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3" y="1659469"/>
            <a:ext cx="4891087" cy="48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7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rian_000\Dropbox\Documents\Aslan's Place\Graphics and Illustrations for presentations\Cell-chromosomes-and-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3" y="496713"/>
            <a:ext cx="8741833" cy="582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348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Karyotype</a:t>
            </a:r>
          </a:p>
        </p:txBody>
      </p:sp>
      <p:pic>
        <p:nvPicPr>
          <p:cNvPr id="7171" name="Picture 3" descr="C:\Users\brian_000\Dropbox\Documents\Aslan's Place\Graphics and Illustrations for presentations\Friday 2-5-2016\Human Karyoty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32017"/>
            <a:ext cx="7016750" cy="527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718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33CF9-D87A-4D58-8408-87A6F70B1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Cytogenic Location for CFTR Gene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226A83-C5F9-433E-8A18-ACA997094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5657453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7B0D0A-1B93-4326-AA9F-C14A5DBFC63F}"/>
              </a:ext>
            </a:extLst>
          </p:cNvPr>
          <p:cNvSpPr txBox="1"/>
          <p:nvPr/>
        </p:nvSpPr>
        <p:spPr>
          <a:xfrm>
            <a:off x="1752600" y="3237357"/>
            <a:ext cx="1622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7q31.2</a:t>
            </a:r>
          </a:p>
        </p:txBody>
      </p:sp>
    </p:spTree>
    <p:extLst>
      <p:ext uri="{BB962C8B-B14F-4D97-AF65-F5344CB8AC3E}">
        <p14:creationId xmlns:p14="http://schemas.microsoft.com/office/powerpoint/2010/main" val="3882857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ian_000\Dropbox\Documents\Aslan's Place\Graphics and Illustrations for presentations\mitochondrialdna inheritan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20484"/>
            <a:ext cx="6477000" cy="505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143000"/>
          </a:xfrm>
        </p:spPr>
        <p:txBody>
          <a:bodyPr/>
          <a:lstStyle/>
          <a:p>
            <a:r>
              <a:rPr lang="en-US" dirty="0"/>
              <a:t>Mitochondria DNA</a:t>
            </a:r>
          </a:p>
        </p:txBody>
      </p:sp>
    </p:spTree>
    <p:extLst>
      <p:ext uri="{BB962C8B-B14F-4D97-AF65-F5344CB8AC3E}">
        <p14:creationId xmlns:p14="http://schemas.microsoft.com/office/powerpoint/2010/main" val="62957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42BF-F60C-42AA-91E0-F8BC381C8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Mitochondrion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A9B6A-606E-4502-8248-CD439288F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7315200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2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Mitochondria DNA</a:t>
            </a:r>
          </a:p>
        </p:txBody>
      </p:sp>
      <p:pic>
        <p:nvPicPr>
          <p:cNvPr id="2050" name="Picture 2" descr="https://upload.wikimedia.org/wikipedia/commons/thumb/0/0a/Mitochondrial_DNA_de.svg/1280px-Mitochondrial_DNA_de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38" y="1600201"/>
            <a:ext cx="56685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686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8B7A-FE13-4110-BD6E-CDD03893A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issues in the chromosomes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6AAB4-6E03-42C8-9CB8-3505BC545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200"/>
            <a:ext cx="7762314" cy="4647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BABA39-053E-4A74-A2F0-6841EB592D65}"/>
              </a:ext>
            </a:extLst>
          </p:cNvPr>
          <p:cNvSpPr txBox="1"/>
          <p:nvPr/>
        </p:nvSpPr>
        <p:spPr>
          <a:xfrm>
            <a:off x="4495800" y="5866701"/>
            <a:ext cx="308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www.omim.org</a:t>
            </a:r>
          </a:p>
        </p:txBody>
      </p:sp>
    </p:spTree>
    <p:extLst>
      <p:ext uri="{BB962C8B-B14F-4D97-AF65-F5344CB8AC3E}">
        <p14:creationId xmlns:p14="http://schemas.microsoft.com/office/powerpoint/2010/main" val="159854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71800"/>
            <a:ext cx="8229600" cy="1143000"/>
          </a:xfrm>
        </p:spPr>
        <p:txBody>
          <a:bodyPr/>
          <a:lstStyle/>
          <a:p>
            <a:r>
              <a:rPr lang="en-US" dirty="0"/>
              <a:t>Elements</a:t>
            </a:r>
          </a:p>
        </p:txBody>
      </p:sp>
    </p:spTree>
    <p:extLst>
      <p:ext uri="{BB962C8B-B14F-4D97-AF65-F5344CB8AC3E}">
        <p14:creationId xmlns:p14="http://schemas.microsoft.com/office/powerpoint/2010/main" val="15607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rian_000\Dropbox\Documents\Aslan's Place\Graphics and Illustrations for presentations\Periodic table of the ele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3" y="893763"/>
            <a:ext cx="8977489" cy="50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13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8A08C4-4216-4CA3-80CE-69C92F94C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80" y="1447800"/>
            <a:ext cx="4961437" cy="4455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1A54CA-3603-4711-822B-CF468F4B9C97}"/>
              </a:ext>
            </a:extLst>
          </p:cNvPr>
          <p:cNvSpPr txBox="1"/>
          <p:nvPr/>
        </p:nvSpPr>
        <p:spPr>
          <a:xfrm>
            <a:off x="4114800" y="381000"/>
            <a:ext cx="3679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beryllium atom</a:t>
            </a:r>
          </a:p>
        </p:txBody>
      </p:sp>
    </p:spTree>
    <p:extLst>
      <p:ext uri="{BB962C8B-B14F-4D97-AF65-F5344CB8AC3E}">
        <p14:creationId xmlns:p14="http://schemas.microsoft.com/office/powerpoint/2010/main" val="331106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Molecule</a:t>
            </a:r>
          </a:p>
        </p:txBody>
      </p:sp>
      <p:pic>
        <p:nvPicPr>
          <p:cNvPr id="2050" name="Picture 2" descr="C:\Users\brian_000\Dropbox\Documents\Aslan's Place\Graphics and Illustrations for presentations\350px-water_molecule-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133" y="1886127"/>
            <a:ext cx="3733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rian_000\Dropbox\Documents\Aslan's Place\Graphics and Illustrations for presentations\h20 formul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4201"/>
            <a:ext cx="3581400" cy="15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4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Insulin Molecule</a:t>
            </a:r>
          </a:p>
        </p:txBody>
      </p:sp>
      <p:pic>
        <p:nvPicPr>
          <p:cNvPr id="3074" name="Picture 2" descr="C:\Users\brian_000\Dropbox\Documents\Aslan's Place\Graphics and Illustrations for presentations\Insulin molecu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15838"/>
            <a:ext cx="6858000" cy="491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9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rian_000\Dropbox\Documents\Aslan's Place\Graphics and Illustrations for presentations\Periodic table of the ele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3" y="893763"/>
            <a:ext cx="8977489" cy="50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200400"/>
            <a:ext cx="8229600" cy="1143000"/>
          </a:xfrm>
        </p:spPr>
        <p:txBody>
          <a:bodyPr/>
          <a:lstStyle/>
          <a:p>
            <a:r>
              <a:rPr lang="en-US" dirty="0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156425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8229600" cy="1143000"/>
          </a:xfrm>
        </p:spPr>
        <p:txBody>
          <a:bodyPr/>
          <a:lstStyle/>
          <a:p>
            <a:r>
              <a:rPr lang="en-US" dirty="0"/>
              <a:t>DNA Molecule</a:t>
            </a:r>
          </a:p>
        </p:txBody>
      </p:sp>
      <p:pic>
        <p:nvPicPr>
          <p:cNvPr id="4098" name="Picture 2" descr="C:\Users\brian_000\Dropbox\Documents\Aslan's Place\Graphics and Illustrations for presentations\Friday 2-5-2016\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85801"/>
            <a:ext cx="2296764" cy="575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38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101</Words>
  <Application>Microsoft Office PowerPoint</Application>
  <PresentationFormat>Widescreen</PresentationFormat>
  <Paragraphs>34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Praying for Elements and DNA</vt:lpstr>
      <vt:lpstr>Elements</vt:lpstr>
      <vt:lpstr>PowerPoint Presentation</vt:lpstr>
      <vt:lpstr>PowerPoint Presentation</vt:lpstr>
      <vt:lpstr>Water Molecule</vt:lpstr>
      <vt:lpstr>Insulin Molecule</vt:lpstr>
      <vt:lpstr>PowerPoint Presentation</vt:lpstr>
      <vt:lpstr>DNA</vt:lpstr>
      <vt:lpstr>DNA Molecule</vt:lpstr>
      <vt:lpstr>ACGT</vt:lpstr>
      <vt:lpstr>PowerPoint Presentation</vt:lpstr>
      <vt:lpstr>Human Chromosomes</vt:lpstr>
      <vt:lpstr>PowerPoint Presentation</vt:lpstr>
      <vt:lpstr>Human Karyotype</vt:lpstr>
      <vt:lpstr>Cytogenic Location for CFTR Gene</vt:lpstr>
      <vt:lpstr>Mitochondria DNA</vt:lpstr>
      <vt:lpstr>Mitochondrion</vt:lpstr>
      <vt:lpstr>Mitochondria DNA</vt:lpstr>
      <vt:lpstr>Searching for issues in the chromosomes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Praying for Elements and DNA</dc:title>
  <dc:creator>brian_000</dc:creator>
  <cp:lastModifiedBy>Brian Cox</cp:lastModifiedBy>
  <cp:revision>21</cp:revision>
  <dcterms:created xsi:type="dcterms:W3CDTF">2017-03-01T19:32:17Z</dcterms:created>
  <dcterms:modified xsi:type="dcterms:W3CDTF">2018-03-15T19:04:29Z</dcterms:modified>
</cp:coreProperties>
</file>